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  <p:sldMasterId id="2147483876" r:id="rId2"/>
  </p:sldMasterIdLst>
  <p:notesMasterIdLst>
    <p:notesMasterId r:id="rId37"/>
  </p:notesMasterIdLst>
  <p:sldIdLst>
    <p:sldId id="281" r:id="rId3"/>
    <p:sldId id="264" r:id="rId4"/>
    <p:sldId id="270" r:id="rId5"/>
    <p:sldId id="278" r:id="rId6"/>
    <p:sldId id="272" r:id="rId7"/>
    <p:sldId id="283" r:id="rId8"/>
    <p:sldId id="287" r:id="rId9"/>
    <p:sldId id="265" r:id="rId10"/>
    <p:sldId id="288" r:id="rId11"/>
    <p:sldId id="289" r:id="rId12"/>
    <p:sldId id="296" r:id="rId13"/>
    <p:sldId id="274" r:id="rId14"/>
    <p:sldId id="293" r:id="rId15"/>
    <p:sldId id="268" r:id="rId16"/>
    <p:sldId id="276" r:id="rId17"/>
    <p:sldId id="275" r:id="rId18"/>
    <p:sldId id="279" r:id="rId19"/>
    <p:sldId id="291" r:id="rId20"/>
    <p:sldId id="292" r:id="rId21"/>
    <p:sldId id="290" r:id="rId22"/>
    <p:sldId id="294" r:id="rId23"/>
    <p:sldId id="295" r:id="rId24"/>
    <p:sldId id="280" r:id="rId25"/>
    <p:sldId id="267" r:id="rId26"/>
    <p:sldId id="286" r:id="rId27"/>
    <p:sldId id="285" r:id="rId28"/>
    <p:sldId id="284" r:id="rId29"/>
    <p:sldId id="266" r:id="rId30"/>
    <p:sldId id="263" r:id="rId31"/>
    <p:sldId id="269" r:id="rId32"/>
    <p:sldId id="259" r:id="rId33"/>
    <p:sldId id="260" r:id="rId34"/>
    <p:sldId id="261" r:id="rId35"/>
    <p:sldId id="273" r:id="rId3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22" autoAdjust="0"/>
  </p:normalViewPr>
  <p:slideViewPr>
    <p:cSldViewPr>
      <p:cViewPr>
        <p:scale>
          <a:sx n="111" d="100"/>
          <a:sy n="111" d="100"/>
        </p:scale>
        <p:origin x="-1428" y="-1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08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5A12C7-AD1F-4DDD-8A2F-E8E7E797D7CC}" type="doc">
      <dgm:prSet loTypeId="urn:microsoft.com/office/officeart/2005/8/layout/cycle3" loCatId="cycle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C330CE45-2191-42F2-932C-F00525E69AD8}">
      <dgm:prSet phldrT="[Text]"/>
      <dgm:spPr/>
      <dgm:t>
        <a:bodyPr/>
        <a:lstStyle/>
        <a:p>
          <a:r>
            <a:rPr lang="de-DE" dirty="0" smtClean="0"/>
            <a:t>Ausweichen</a:t>
          </a:r>
          <a:endParaRPr lang="de-DE" dirty="0"/>
        </a:p>
      </dgm:t>
    </dgm:pt>
    <dgm:pt modelId="{5BF63B97-707C-495D-950F-81EA570BA7CE}" type="parTrans" cxnId="{BF4CDDEA-CA29-464B-A8DC-CC9FD04770AE}">
      <dgm:prSet/>
      <dgm:spPr/>
      <dgm:t>
        <a:bodyPr/>
        <a:lstStyle/>
        <a:p>
          <a:endParaRPr lang="de-DE"/>
        </a:p>
      </dgm:t>
    </dgm:pt>
    <dgm:pt modelId="{8FC1EA4C-B9BA-4E52-89BD-DEEA86265B3E}" type="sibTrans" cxnId="{BF4CDDEA-CA29-464B-A8DC-CC9FD04770AE}">
      <dgm:prSet/>
      <dgm:spPr/>
      <dgm:t>
        <a:bodyPr/>
        <a:lstStyle/>
        <a:p>
          <a:endParaRPr lang="de-DE"/>
        </a:p>
      </dgm:t>
    </dgm:pt>
    <dgm:pt modelId="{621D8D12-B84D-492C-9E9D-B20E48AA031D}">
      <dgm:prSet phldrT="[Text]"/>
      <dgm:spPr/>
      <dgm:t>
        <a:bodyPr/>
        <a:lstStyle/>
        <a:p>
          <a:r>
            <a:rPr lang="de-DE" dirty="0" smtClean="0"/>
            <a:t>Ziel Wählen</a:t>
          </a:r>
          <a:endParaRPr lang="de-DE" dirty="0"/>
        </a:p>
      </dgm:t>
    </dgm:pt>
    <dgm:pt modelId="{1B44B633-696A-4CD6-A499-A6C875C5C49D}" type="parTrans" cxnId="{0D69AE6C-1DAE-4EDD-AA53-3D8FDD867CD0}">
      <dgm:prSet/>
      <dgm:spPr/>
      <dgm:t>
        <a:bodyPr/>
        <a:lstStyle/>
        <a:p>
          <a:endParaRPr lang="de-DE"/>
        </a:p>
      </dgm:t>
    </dgm:pt>
    <dgm:pt modelId="{9F4706DA-2F54-433A-A322-E741519F3C57}" type="sibTrans" cxnId="{0D69AE6C-1DAE-4EDD-AA53-3D8FDD867CD0}">
      <dgm:prSet/>
      <dgm:spPr/>
      <dgm:t>
        <a:bodyPr/>
        <a:lstStyle/>
        <a:p>
          <a:endParaRPr lang="de-DE"/>
        </a:p>
      </dgm:t>
    </dgm:pt>
    <dgm:pt modelId="{A0833149-3B1D-45ED-99DB-51F2356D866E}">
      <dgm:prSet phldrT="[Text]"/>
      <dgm:spPr/>
      <dgm:t>
        <a:bodyPr/>
        <a:lstStyle/>
        <a:p>
          <a:r>
            <a:rPr lang="de-DE" dirty="0" smtClean="0"/>
            <a:t>Charakter Ausrichten</a:t>
          </a:r>
          <a:endParaRPr lang="de-DE" dirty="0"/>
        </a:p>
      </dgm:t>
    </dgm:pt>
    <dgm:pt modelId="{88238A3B-A0E7-4CD6-8AF5-84CDBD1C4537}" type="parTrans" cxnId="{3F95083A-8421-42B5-9B5F-22864BB588D8}">
      <dgm:prSet/>
      <dgm:spPr/>
      <dgm:t>
        <a:bodyPr/>
        <a:lstStyle/>
        <a:p>
          <a:endParaRPr lang="de-DE"/>
        </a:p>
      </dgm:t>
    </dgm:pt>
    <dgm:pt modelId="{CA1F84DD-525D-4D60-B42C-6C70B7CA847A}" type="sibTrans" cxnId="{3F95083A-8421-42B5-9B5F-22864BB588D8}">
      <dgm:prSet/>
      <dgm:spPr/>
      <dgm:t>
        <a:bodyPr/>
        <a:lstStyle/>
        <a:p>
          <a:endParaRPr lang="de-DE"/>
        </a:p>
      </dgm:t>
    </dgm:pt>
    <dgm:pt modelId="{1DBFAF97-71E2-41B5-8F02-C3ED4CB5E810}">
      <dgm:prSet phldrT="[Text]"/>
      <dgm:spPr/>
      <dgm:t>
        <a:bodyPr/>
        <a:lstStyle/>
        <a:p>
          <a:r>
            <a:rPr lang="de-DE" dirty="0" smtClean="0"/>
            <a:t>Angreifen</a:t>
          </a:r>
          <a:endParaRPr lang="de-DE" dirty="0"/>
        </a:p>
      </dgm:t>
    </dgm:pt>
    <dgm:pt modelId="{ED6588D1-5AFB-4335-8699-FB72A5900F9E}" type="parTrans" cxnId="{B327256B-9410-4AA3-8013-E1DE4167C847}">
      <dgm:prSet/>
      <dgm:spPr/>
      <dgm:t>
        <a:bodyPr/>
        <a:lstStyle/>
        <a:p>
          <a:endParaRPr lang="de-DE"/>
        </a:p>
      </dgm:t>
    </dgm:pt>
    <dgm:pt modelId="{F911F17B-3B30-4A75-BBA3-B531020E50D4}" type="sibTrans" cxnId="{B327256B-9410-4AA3-8013-E1DE4167C847}">
      <dgm:prSet/>
      <dgm:spPr/>
      <dgm:t>
        <a:bodyPr/>
        <a:lstStyle/>
        <a:p>
          <a:endParaRPr lang="de-DE"/>
        </a:p>
      </dgm:t>
    </dgm:pt>
    <dgm:pt modelId="{0013F159-1F11-4331-B270-B13F93D57206}" type="pres">
      <dgm:prSet presAssocID="{B75A12C7-AD1F-4DDD-8A2F-E8E7E797D7C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65C48BBB-655E-4DDB-9DDE-2CDDF5229CB2}" type="pres">
      <dgm:prSet presAssocID="{B75A12C7-AD1F-4DDD-8A2F-E8E7E797D7CC}" presName="cycle" presStyleCnt="0"/>
      <dgm:spPr/>
    </dgm:pt>
    <dgm:pt modelId="{51F3F1E4-FE69-4483-B8A1-65E61F802BFA}" type="pres">
      <dgm:prSet presAssocID="{C330CE45-2191-42F2-932C-F00525E69AD8}" presName="nodeFirstNode" presStyleLbl="node1" presStyleIdx="0" presStyleCnt="4" custScaleX="62093" custScaleY="62093" custRadScaleRad="115475" custRadScaleInc="74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3EA8342-80AD-4CD8-BA51-DBCF066D783D}" type="pres">
      <dgm:prSet presAssocID="{8FC1EA4C-B9BA-4E52-89BD-DEEA86265B3E}" presName="sibTransFirstNode" presStyleLbl="bgShp" presStyleIdx="0" presStyleCnt="1" custLinFactNeighborX="-311" custLinFactNeighborY="-582"/>
      <dgm:spPr/>
      <dgm:t>
        <a:bodyPr/>
        <a:lstStyle/>
        <a:p>
          <a:endParaRPr lang="de-DE"/>
        </a:p>
      </dgm:t>
    </dgm:pt>
    <dgm:pt modelId="{14D79944-FAD0-4B13-9ECE-EAD42144451B}" type="pres">
      <dgm:prSet presAssocID="{621D8D12-B84D-492C-9E9D-B20E48AA031D}" presName="nodeFollowingNodes" presStyleLbl="node1" presStyleIdx="1" presStyleCnt="4" custScaleX="62093" custScaleY="62093" custRadScaleRad="122325" custRadScaleInc="-880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D0B6823-E069-453B-B45C-EE188FF1AA1E}" type="pres">
      <dgm:prSet presAssocID="{A0833149-3B1D-45ED-99DB-51F2356D866E}" presName="nodeFollowingNodes" presStyleLbl="node1" presStyleIdx="2" presStyleCnt="4" custScaleX="62093" custScaleY="62093" custRadScaleRad="107005" custRadScaleInc="-799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E47A8C-1607-48FB-B8A9-C7BE6E536294}" type="pres">
      <dgm:prSet presAssocID="{1DBFAF97-71E2-41B5-8F02-C3ED4CB5E810}" presName="nodeFollowingNodes" presStyleLbl="node1" presStyleIdx="3" presStyleCnt="4" custScaleX="62093" custScaleY="62093" custRadScaleRad="129005" custRadScaleInc="547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57DB640-06EA-49E9-BEC4-887E6D00B136}" type="presOf" srcId="{C330CE45-2191-42F2-932C-F00525E69AD8}" destId="{51F3F1E4-FE69-4483-B8A1-65E61F802BFA}" srcOrd="0" destOrd="0" presId="urn:microsoft.com/office/officeart/2005/8/layout/cycle3"/>
    <dgm:cxn modelId="{D2975298-2DA7-4DCE-B292-E2D172F62320}" type="presOf" srcId="{1DBFAF97-71E2-41B5-8F02-C3ED4CB5E810}" destId="{E2E47A8C-1607-48FB-B8A9-C7BE6E536294}" srcOrd="0" destOrd="0" presId="urn:microsoft.com/office/officeart/2005/8/layout/cycle3"/>
    <dgm:cxn modelId="{3953E226-45F1-47EF-8DC1-998481A4F7FB}" type="presOf" srcId="{B75A12C7-AD1F-4DDD-8A2F-E8E7E797D7CC}" destId="{0013F159-1F11-4331-B270-B13F93D57206}" srcOrd="0" destOrd="0" presId="urn:microsoft.com/office/officeart/2005/8/layout/cycle3"/>
    <dgm:cxn modelId="{BF4CDDEA-CA29-464B-A8DC-CC9FD04770AE}" srcId="{B75A12C7-AD1F-4DDD-8A2F-E8E7E797D7CC}" destId="{C330CE45-2191-42F2-932C-F00525E69AD8}" srcOrd="0" destOrd="0" parTransId="{5BF63B97-707C-495D-950F-81EA570BA7CE}" sibTransId="{8FC1EA4C-B9BA-4E52-89BD-DEEA86265B3E}"/>
    <dgm:cxn modelId="{0D69AE6C-1DAE-4EDD-AA53-3D8FDD867CD0}" srcId="{B75A12C7-AD1F-4DDD-8A2F-E8E7E797D7CC}" destId="{621D8D12-B84D-492C-9E9D-B20E48AA031D}" srcOrd="1" destOrd="0" parTransId="{1B44B633-696A-4CD6-A499-A6C875C5C49D}" sibTransId="{9F4706DA-2F54-433A-A322-E741519F3C57}"/>
    <dgm:cxn modelId="{258893AB-91B3-4AF6-8EE6-B28AA48F6033}" type="presOf" srcId="{8FC1EA4C-B9BA-4E52-89BD-DEEA86265B3E}" destId="{53EA8342-80AD-4CD8-BA51-DBCF066D783D}" srcOrd="0" destOrd="0" presId="urn:microsoft.com/office/officeart/2005/8/layout/cycle3"/>
    <dgm:cxn modelId="{43A210B5-AFD4-46AD-B1B7-E3F1ACCDDED7}" type="presOf" srcId="{621D8D12-B84D-492C-9E9D-B20E48AA031D}" destId="{14D79944-FAD0-4B13-9ECE-EAD42144451B}" srcOrd="0" destOrd="0" presId="urn:microsoft.com/office/officeart/2005/8/layout/cycle3"/>
    <dgm:cxn modelId="{B327256B-9410-4AA3-8013-E1DE4167C847}" srcId="{B75A12C7-AD1F-4DDD-8A2F-E8E7E797D7CC}" destId="{1DBFAF97-71E2-41B5-8F02-C3ED4CB5E810}" srcOrd="3" destOrd="0" parTransId="{ED6588D1-5AFB-4335-8699-FB72A5900F9E}" sibTransId="{F911F17B-3B30-4A75-BBA3-B531020E50D4}"/>
    <dgm:cxn modelId="{3F95083A-8421-42B5-9B5F-22864BB588D8}" srcId="{B75A12C7-AD1F-4DDD-8A2F-E8E7E797D7CC}" destId="{A0833149-3B1D-45ED-99DB-51F2356D866E}" srcOrd="2" destOrd="0" parTransId="{88238A3B-A0E7-4CD6-8AF5-84CDBD1C4537}" sibTransId="{CA1F84DD-525D-4D60-B42C-6C70B7CA847A}"/>
    <dgm:cxn modelId="{77421A23-2A52-464C-AC60-E9BF7496A65A}" type="presOf" srcId="{A0833149-3B1D-45ED-99DB-51F2356D866E}" destId="{CD0B6823-E069-453B-B45C-EE188FF1AA1E}" srcOrd="0" destOrd="0" presId="urn:microsoft.com/office/officeart/2005/8/layout/cycle3"/>
    <dgm:cxn modelId="{DB9A8F9E-C8D6-4F6F-81B2-7372F24333B5}" type="presParOf" srcId="{0013F159-1F11-4331-B270-B13F93D57206}" destId="{65C48BBB-655E-4DDB-9DDE-2CDDF5229CB2}" srcOrd="0" destOrd="0" presId="urn:microsoft.com/office/officeart/2005/8/layout/cycle3"/>
    <dgm:cxn modelId="{C50A2F2A-2334-41FC-A581-3B35324FF84D}" type="presParOf" srcId="{65C48BBB-655E-4DDB-9DDE-2CDDF5229CB2}" destId="{51F3F1E4-FE69-4483-B8A1-65E61F802BFA}" srcOrd="0" destOrd="0" presId="urn:microsoft.com/office/officeart/2005/8/layout/cycle3"/>
    <dgm:cxn modelId="{8C6CBBF8-EB32-4AB0-BA40-814A4B1C4CBD}" type="presParOf" srcId="{65C48BBB-655E-4DDB-9DDE-2CDDF5229CB2}" destId="{53EA8342-80AD-4CD8-BA51-DBCF066D783D}" srcOrd="1" destOrd="0" presId="urn:microsoft.com/office/officeart/2005/8/layout/cycle3"/>
    <dgm:cxn modelId="{A339F94C-5573-4BB6-B48D-2B0E6E5992CE}" type="presParOf" srcId="{65C48BBB-655E-4DDB-9DDE-2CDDF5229CB2}" destId="{14D79944-FAD0-4B13-9ECE-EAD42144451B}" srcOrd="2" destOrd="0" presId="urn:microsoft.com/office/officeart/2005/8/layout/cycle3"/>
    <dgm:cxn modelId="{464B0213-42A1-42BC-B029-75CBDE00E93A}" type="presParOf" srcId="{65C48BBB-655E-4DDB-9DDE-2CDDF5229CB2}" destId="{CD0B6823-E069-453B-B45C-EE188FF1AA1E}" srcOrd="3" destOrd="0" presId="urn:microsoft.com/office/officeart/2005/8/layout/cycle3"/>
    <dgm:cxn modelId="{B63A1EE1-A337-4FC3-A1BE-018BF2FECFC2}" type="presParOf" srcId="{65C48BBB-655E-4DDB-9DDE-2CDDF5229CB2}" destId="{E2E47A8C-1607-48FB-B8A9-C7BE6E536294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808AF-B0FA-4E78-860C-45A127AE33A9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0CED4-2554-4BA4-AA09-5F8E13F70C3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079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D0CED4-2554-4BA4-AA09-5F8E13F70C35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5020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17733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0253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0930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6534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48562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00345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82970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1817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29547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58543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827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9143B-35A9-40FA-AC55-878D73ECBEA0}" type="datetimeFigureOut">
              <a:rPr lang="de-DE" smtClean="0"/>
              <a:t>06.01.2020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89E43-EDE9-4253-A2D8-35213144A64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144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trello.com/b/SM8Gbwon/project-a-fable-carnage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07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699247" y="2248347"/>
            <a:ext cx="7745505" cy="4132981"/>
          </a:xfrm>
        </p:spPr>
        <p:txBody>
          <a:bodyPr>
            <a:normAutofit/>
          </a:bodyPr>
          <a:lstStyle/>
          <a:p>
            <a:r>
              <a:rPr lang="de-DE" b="1" dirty="0" smtClean="0">
                <a:solidFill>
                  <a:srgbClr val="FF0000"/>
                </a:solidFill>
              </a:rPr>
              <a:t>Der Wolf </a:t>
            </a:r>
            <a:r>
              <a:rPr lang="de-DE" dirty="0" smtClean="0"/>
              <a:t>kann sich zwischen die </a:t>
            </a:r>
            <a:r>
              <a:rPr lang="de-DE" dirty="0"/>
              <a:t>L</a:t>
            </a:r>
            <a:r>
              <a:rPr lang="de-DE" dirty="0" smtClean="0"/>
              <a:t>anes hoch und runter bewegen ( </a:t>
            </a:r>
            <a:r>
              <a:rPr lang="de-DE" dirty="0" smtClean="0"/>
              <a:t>W, S, Pfeiltasten) </a:t>
            </a:r>
            <a:endParaRPr lang="de-DE" dirty="0" smtClean="0"/>
          </a:p>
          <a:p>
            <a:r>
              <a:rPr lang="de-DE" dirty="0" smtClean="0"/>
              <a:t>Er kann die Tiere essen ( Leertaste )</a:t>
            </a:r>
          </a:p>
          <a:p>
            <a:r>
              <a:rPr lang="de-DE" dirty="0" smtClean="0"/>
              <a:t>Er verliert Stamina wenn er </a:t>
            </a:r>
            <a:r>
              <a:rPr lang="de-DE" dirty="0" smtClean="0"/>
              <a:t>Läuft</a:t>
            </a:r>
          </a:p>
          <a:p>
            <a:r>
              <a:rPr lang="de-DE" dirty="0" smtClean="0"/>
              <a:t>Der </a:t>
            </a:r>
            <a:r>
              <a:rPr lang="de-DE" dirty="0" smtClean="0"/>
              <a:t>Spieler verliert sobald der Wolf keine Stamina mehr </a:t>
            </a:r>
            <a:r>
              <a:rPr lang="de-DE" dirty="0" smtClean="0"/>
              <a:t>hat</a:t>
            </a:r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Abilities</a:t>
            </a:r>
            <a:r>
              <a:rPr lang="de-DE" dirty="0" smtClean="0"/>
              <a:t> Wolf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5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>
                <a:solidFill>
                  <a:srgbClr val="00B0F0"/>
                </a:solidFill>
              </a:rPr>
              <a:t>Das Lamm </a:t>
            </a:r>
            <a:r>
              <a:rPr lang="de-DE" dirty="0"/>
              <a:t>kann gegessen werden und gibt dem Wolf Ausdauer</a:t>
            </a:r>
          </a:p>
          <a:p>
            <a:r>
              <a:rPr lang="de-DE" dirty="0"/>
              <a:t>Es macht einen Satz nach vorne falls es von dem Wolf berührt wird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Abilities</a:t>
            </a:r>
            <a:r>
              <a:rPr lang="de-DE" dirty="0" smtClean="0"/>
              <a:t> Lamm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963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sz="3600" dirty="0" smtClean="0"/>
              <a:t>~</a:t>
            </a:r>
            <a:r>
              <a:rPr lang="de-DE" sz="3600" dirty="0"/>
              <a:t>C</a:t>
            </a:r>
            <a:r>
              <a:rPr lang="de-DE" sz="3600" dirty="0" smtClean="0"/>
              <a:t>haracter~</a:t>
            </a:r>
            <a:endParaRPr lang="de-DE" sz="3600" dirty="0"/>
          </a:p>
        </p:txBody>
      </p:sp>
      <p:sp>
        <p:nvSpPr>
          <p:cNvPr id="2" name="Textfeld 1"/>
          <p:cNvSpPr txBox="1"/>
          <p:nvPr/>
        </p:nvSpPr>
        <p:spPr>
          <a:xfrm>
            <a:off x="1331640" y="2317522"/>
            <a:ext cx="1248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de-DE" sz="2400" b="1" dirty="0" smtClean="0"/>
              <a:t>Wolf:</a:t>
            </a:r>
            <a:endParaRPr lang="en-US" sz="2400" b="1" dirty="0"/>
          </a:p>
        </p:txBody>
      </p:sp>
      <p:sp>
        <p:nvSpPr>
          <p:cNvPr id="4" name="Textfeld 3"/>
          <p:cNvSpPr txBox="1"/>
          <p:nvPr/>
        </p:nvSpPr>
        <p:spPr>
          <a:xfrm>
            <a:off x="5652120" y="2317522"/>
            <a:ext cx="1439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de-DE" sz="2400" b="1" dirty="0" smtClean="0"/>
              <a:t>Lamm: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3751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sz="3600" dirty="0" smtClean="0"/>
              <a:t>~Enviroment~</a:t>
            </a:r>
            <a:endParaRPr lang="de-DE" sz="3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420888"/>
            <a:ext cx="1695450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4581128"/>
            <a:ext cx="1695450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4355976" y="242088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löo</a:t>
            </a:r>
            <a:endParaRPr lang="en-US" dirty="0"/>
          </a:p>
        </p:txBody>
      </p:sp>
      <p:sp>
        <p:nvSpPr>
          <p:cNvPr id="5" name="Textfeld 4"/>
          <p:cNvSpPr txBox="1"/>
          <p:nvPr/>
        </p:nvSpPr>
        <p:spPr>
          <a:xfrm>
            <a:off x="4355976" y="4581128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koji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91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900" dirty="0" smtClean="0"/>
              <a:t>References</a:t>
            </a:r>
            <a:br>
              <a:rPr lang="de-DE" sz="4900" dirty="0" smtClean="0"/>
            </a:br>
            <a:r>
              <a:rPr lang="de-DE" sz="4000" dirty="0" smtClean="0"/>
              <a:t>~Game-Play~</a:t>
            </a:r>
            <a:endParaRPr lang="de-DE" sz="40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3698" y="3501008"/>
            <a:ext cx="2376264" cy="1355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Endless Runner - Monster Dash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5157192"/>
            <a:ext cx="2343387" cy="1342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img.utdstc.com/screen/13/blitzcrank-1.png: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204864"/>
            <a:ext cx="2674420" cy="115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5069160" y="2230010"/>
            <a:ext cx="302433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Poro Round up </a:t>
            </a:r>
            <a:r>
              <a:rPr lang="de-DE" dirty="0" smtClean="0"/>
              <a:t>- Sidescroller</a:t>
            </a:r>
          </a:p>
          <a:p>
            <a:r>
              <a:rPr lang="de-DE" dirty="0" smtClean="0"/>
              <a:t>Bewegung </a:t>
            </a:r>
          </a:p>
          <a:p>
            <a:r>
              <a:rPr lang="de-DE" dirty="0" smtClean="0"/>
              <a:t>Opfer</a:t>
            </a:r>
          </a:p>
          <a:p>
            <a:r>
              <a:rPr lang="de-DE" dirty="0" smtClean="0"/>
              <a:t>                               </a:t>
            </a:r>
            <a:endParaRPr lang="de-DE" dirty="0"/>
          </a:p>
          <a:p>
            <a:r>
              <a:rPr lang="de-DE" b="1" dirty="0" smtClean="0"/>
              <a:t>Jetpack Joyride</a:t>
            </a:r>
            <a:r>
              <a:rPr lang="de-DE" b="1" dirty="0"/>
              <a:t> </a:t>
            </a:r>
            <a:r>
              <a:rPr lang="de-DE" dirty="0" smtClean="0"/>
              <a:t>– Sidescroller </a:t>
            </a:r>
          </a:p>
          <a:p>
            <a:r>
              <a:rPr lang="de-DE" dirty="0" smtClean="0"/>
              <a:t>Bewegung</a:t>
            </a:r>
          </a:p>
          <a:p>
            <a:r>
              <a:rPr lang="de-DE" dirty="0" smtClean="0"/>
              <a:t>Hindernisse </a:t>
            </a:r>
          </a:p>
          <a:p>
            <a:endParaRPr lang="de-DE" dirty="0" smtClean="0"/>
          </a:p>
          <a:p>
            <a:endParaRPr lang="de-DE" dirty="0"/>
          </a:p>
          <a:p>
            <a:r>
              <a:rPr lang="de-DE" b="1" dirty="0" smtClean="0"/>
              <a:t>Zombie Jetpack? </a:t>
            </a:r>
            <a:r>
              <a:rPr lang="de-DE" dirty="0" smtClean="0"/>
              <a:t>–</a:t>
            </a:r>
          </a:p>
          <a:p>
            <a:r>
              <a:rPr lang="de-DE" dirty="0" smtClean="0"/>
              <a:t>Sidescroller</a:t>
            </a:r>
          </a:p>
        </p:txBody>
      </p:sp>
    </p:spTree>
    <p:extLst>
      <p:ext uri="{BB962C8B-B14F-4D97-AF65-F5344CB8AC3E}">
        <p14:creationId xmlns:p14="http://schemas.microsoft.com/office/powerpoint/2010/main" val="53924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smtClean="0"/>
              <a:t>References</a:t>
            </a:r>
            <a:br>
              <a:rPr lang="de-DE" sz="4400" dirty="0" smtClean="0"/>
            </a:br>
            <a:r>
              <a:rPr lang="de-DE" sz="4400" dirty="0" smtClean="0"/>
              <a:t> ~</a:t>
            </a:r>
            <a:r>
              <a:rPr lang="de-DE" sz="3600" dirty="0" smtClean="0"/>
              <a:t>Art-style~</a:t>
            </a:r>
            <a:endParaRPr lang="de-DE" sz="3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5" y="3887155"/>
            <a:ext cx="2160241" cy="12034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5" y="2030657"/>
            <a:ext cx="1728192" cy="1619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5" y="5301208"/>
            <a:ext cx="2592288" cy="1461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5334397" y="2204864"/>
            <a:ext cx="30963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Hg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gzuugoug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491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 smtClean="0"/>
              <a:t>References</a:t>
            </a:r>
            <a:br>
              <a:rPr lang="de-DE" sz="4000" dirty="0" smtClean="0"/>
            </a:br>
            <a:r>
              <a:rPr lang="de-DE" sz="3600" dirty="0" smtClean="0"/>
              <a:t>~Character~</a:t>
            </a:r>
            <a:endParaRPr lang="de-DE" sz="40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6115" y="2060846"/>
            <a:ext cx="3144391" cy="164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82" y="4010503"/>
            <a:ext cx="3048626" cy="1834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767" y="2060846"/>
            <a:ext cx="2537348" cy="1960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3628" y="3448087"/>
            <a:ext cx="3566994" cy="1925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2060846"/>
            <a:ext cx="2497460" cy="1387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7159" y="2060846"/>
            <a:ext cx="1264694" cy="1723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3605934"/>
            <a:ext cx="2065597" cy="1767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028" y="3448087"/>
            <a:ext cx="2743199" cy="175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6" name="Picture 14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5048918"/>
            <a:ext cx="1849573" cy="1620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3819" y="5038764"/>
            <a:ext cx="1960509" cy="1630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028" y="5085184"/>
            <a:ext cx="2743199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7" name="Picture 15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82" y="5589240"/>
            <a:ext cx="2391346" cy="1080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297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Prototyp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53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https://trello.com/b/SM8Gbwon/project-a-fable-carnage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Time-line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59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Wolf mit den Machanics</a:t>
            </a:r>
          </a:p>
          <a:p>
            <a:endParaRPr lang="de-DE" dirty="0"/>
          </a:p>
          <a:p>
            <a:r>
              <a:rPr lang="de-DE" dirty="0" smtClean="0"/>
              <a:t>Ein Gegner(Opfer) mit Machanics</a:t>
            </a:r>
          </a:p>
          <a:p>
            <a:endParaRPr lang="de-DE" dirty="0"/>
          </a:p>
          <a:p>
            <a:r>
              <a:rPr lang="de-DE" dirty="0" smtClean="0"/>
              <a:t>Stamina Anzeige </a:t>
            </a:r>
          </a:p>
          <a:p>
            <a:endParaRPr lang="de-DE" dirty="0"/>
          </a:p>
          <a:p>
            <a:r>
              <a:rPr lang="de-DE" dirty="0" smtClean="0"/>
              <a:t>Ux Basics 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Goals Gate1</a:t>
            </a:r>
            <a:endParaRPr lang="en-US" dirty="0"/>
          </a:p>
        </p:txBody>
      </p:sp>
      <p:sp>
        <p:nvSpPr>
          <p:cNvPr id="4" name="Smiley 3"/>
          <p:cNvSpPr/>
          <p:nvPr/>
        </p:nvSpPr>
        <p:spPr>
          <a:xfrm>
            <a:off x="4716016" y="2204864"/>
            <a:ext cx="648072" cy="576064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miley 4"/>
          <p:cNvSpPr/>
          <p:nvPr/>
        </p:nvSpPr>
        <p:spPr>
          <a:xfrm>
            <a:off x="6012160" y="3068960"/>
            <a:ext cx="648072" cy="576064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miley 5"/>
          <p:cNvSpPr/>
          <p:nvPr/>
        </p:nvSpPr>
        <p:spPr>
          <a:xfrm>
            <a:off x="3653648" y="3933056"/>
            <a:ext cx="630319" cy="576064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miley 6"/>
          <p:cNvSpPr/>
          <p:nvPr/>
        </p:nvSpPr>
        <p:spPr>
          <a:xfrm>
            <a:off x="2699792" y="4869160"/>
            <a:ext cx="648072" cy="576064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0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395536" y="8576"/>
            <a:ext cx="7781147" cy="2283007"/>
          </a:xfrm>
        </p:spPr>
        <p:txBody>
          <a:bodyPr>
            <a:normAutofit/>
          </a:bodyPr>
          <a:lstStyle/>
          <a:p>
            <a:pPr algn="l"/>
            <a:r>
              <a:rPr lang="de-DE" sz="5400" b="1" dirty="0" smtClean="0">
                <a:solidFill>
                  <a:schemeClr val="bg1"/>
                </a:solidFill>
                <a:latin typeface="Book Antiqua" panose="02040602050305030304" pitchFamily="18" charset="0"/>
              </a:rPr>
              <a:t>Fabled </a:t>
            </a:r>
            <a:r>
              <a:rPr lang="de-DE" sz="5400" b="1" dirty="0">
                <a:solidFill>
                  <a:schemeClr val="bg1"/>
                </a:solidFill>
                <a:latin typeface="Book Antiqua" panose="02040602050305030304" pitchFamily="18" charset="0"/>
              </a:rPr>
              <a:t>C</a:t>
            </a:r>
            <a:r>
              <a:rPr lang="de-DE" sz="5400" b="1" dirty="0" smtClean="0">
                <a:solidFill>
                  <a:schemeClr val="bg1"/>
                </a:solidFill>
                <a:latin typeface="Book Antiqua" panose="02040602050305030304" pitchFamily="18" charset="0"/>
              </a:rPr>
              <a:t>arnage</a:t>
            </a:r>
            <a:endParaRPr lang="de-DE" sz="54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06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Vier Gegner mit deren Machanics</a:t>
            </a:r>
          </a:p>
          <a:p>
            <a:endParaRPr lang="de-DE" dirty="0"/>
          </a:p>
          <a:p>
            <a:r>
              <a:rPr lang="de-DE" dirty="0" smtClean="0"/>
              <a:t>Full Ux</a:t>
            </a:r>
          </a:p>
          <a:p>
            <a:endParaRPr lang="de-DE" dirty="0"/>
          </a:p>
          <a:p>
            <a:r>
              <a:rPr lang="de-DE" dirty="0" smtClean="0"/>
              <a:t>Meta Elements</a:t>
            </a:r>
          </a:p>
          <a:p>
            <a:endParaRPr lang="de-DE" dirty="0" smtClean="0"/>
          </a:p>
          <a:p>
            <a:r>
              <a:rPr lang="de-DE" dirty="0" smtClean="0"/>
              <a:t>Score</a:t>
            </a:r>
          </a:p>
          <a:p>
            <a:endParaRPr lang="de-DE" dirty="0"/>
          </a:p>
          <a:p>
            <a:r>
              <a:rPr lang="de-DE" dirty="0" smtClean="0"/>
              <a:t>Combo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Goal Gate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1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Insgesamt Acht Gegner und deren Machanics</a:t>
            </a:r>
          </a:p>
          <a:p>
            <a:endParaRPr lang="de-DE" dirty="0" smtClean="0"/>
          </a:p>
          <a:p>
            <a:r>
              <a:rPr lang="de-DE" dirty="0" smtClean="0"/>
              <a:t>Obstacles/Collectables</a:t>
            </a:r>
          </a:p>
          <a:p>
            <a:endParaRPr lang="de-DE" dirty="0"/>
          </a:p>
          <a:p>
            <a:r>
              <a:rPr lang="de-DE" dirty="0" smtClean="0"/>
              <a:t>Coins </a:t>
            </a:r>
          </a:p>
          <a:p>
            <a:endParaRPr lang="de-DE" dirty="0"/>
          </a:p>
          <a:p>
            <a:r>
              <a:rPr lang="de-DE" dirty="0" smtClean="0"/>
              <a:t>Store</a:t>
            </a:r>
          </a:p>
          <a:p>
            <a:endParaRPr lang="de-DE" dirty="0"/>
          </a:p>
          <a:p>
            <a:r>
              <a:rPr lang="de-DE" dirty="0" smtClean="0"/>
              <a:t>Mobile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Optonal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3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Coins</a:t>
            </a:r>
            <a:r>
              <a:rPr lang="de-DE" dirty="0"/>
              <a:t> </a:t>
            </a:r>
            <a:r>
              <a:rPr lang="de-DE" dirty="0" smtClean="0"/>
              <a:t>narrativ </a:t>
            </a:r>
          </a:p>
          <a:p>
            <a:endParaRPr lang="de-DE" dirty="0"/>
          </a:p>
          <a:p>
            <a:r>
              <a:rPr lang="de-DE" dirty="0" smtClean="0"/>
              <a:t>Store </a:t>
            </a:r>
          </a:p>
          <a:p>
            <a:endParaRPr lang="de-DE" dirty="0"/>
          </a:p>
          <a:p>
            <a:r>
              <a:rPr lang="de-DE" b="1" dirty="0" smtClean="0"/>
              <a:t>Mobile</a:t>
            </a:r>
            <a:endParaRPr lang="en-US" b="1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77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Vielen Dank!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Für die </a:t>
            </a:r>
            <a:r>
              <a:rPr lang="de-DE" dirty="0"/>
              <a:t>A</a:t>
            </a:r>
            <a:r>
              <a:rPr lang="de-DE" dirty="0" smtClean="0"/>
              <a:t>ufmerksamkeit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262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236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0" y="2963968"/>
            <a:ext cx="7747000" cy="244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683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4464" y="2455617"/>
            <a:ext cx="4615072" cy="3462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2743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696" y="2247900"/>
            <a:ext cx="6606607" cy="3878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310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8869858"/>
              </p:ext>
            </p:extLst>
          </p:nvPr>
        </p:nvGraphicFramePr>
        <p:xfrm>
          <a:off x="755576" y="2132856"/>
          <a:ext cx="8136903" cy="45866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12301"/>
                <a:gridCol w="2712301"/>
                <a:gridCol w="2712301"/>
              </a:tblGrid>
              <a:tr h="386570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FF0000"/>
                          </a:solidFill>
                        </a:rPr>
                        <a:t>Name</a:t>
                      </a:r>
                      <a:endParaRPr lang="de-DE" sz="2000" dirty="0">
                        <a:solidFill>
                          <a:srgbClr val="FF0000"/>
                        </a:solidFill>
                      </a:endParaRPr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FF0000"/>
                          </a:solidFill>
                        </a:rPr>
                        <a:t>Eigenschaften</a:t>
                      </a:r>
                      <a:endParaRPr lang="de-DE" sz="2000" dirty="0">
                        <a:solidFill>
                          <a:srgbClr val="FF0000"/>
                        </a:solidFill>
                      </a:endParaRPr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FF0000"/>
                          </a:solidFill>
                        </a:rPr>
                        <a:t>Fähigkeiten</a:t>
                      </a:r>
                      <a:endParaRPr lang="de-DE" sz="2000" dirty="0">
                        <a:solidFill>
                          <a:srgbClr val="FF0000"/>
                        </a:solidFill>
                      </a:endParaRPr>
                    </a:p>
                  </a:txBody>
                  <a:tcPr marL="86078" marR="86078"/>
                </a:tc>
              </a:tr>
              <a:tr h="306941"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6078" marR="86078"/>
                </a:tc>
              </a:tr>
              <a:tr h="38657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Lamm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Schutzlos, schwach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nix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53714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Ente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Dumm,</a:t>
                      </a:r>
                      <a:r>
                        <a:rPr lang="de-DE" sz="1600" baseline="0" dirty="0" smtClean="0"/>
                        <a:t> einfältig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Läuft in Schlangenlinien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311204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Hase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Ängstlich, vorsichtig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Springt nach vorne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53714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Igel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Schlau, klug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Rollt, nur essbar während Pausen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311204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Hahn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Hochnäsig, eitel,</a:t>
                      </a:r>
                      <a:r>
                        <a:rPr lang="de-DE" sz="1600" baseline="0" dirty="0" smtClean="0"/>
                        <a:t> stolz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Wechselt die Lane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311204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Bieber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Fleißig</a:t>
                      </a:r>
                      <a:r>
                        <a:rPr lang="de-DE" sz="1600" baseline="0" dirty="0" smtClean="0"/>
                        <a:t>, arbeitsam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Wirft Stöcke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53714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Frosch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Angeberei,</a:t>
                      </a:r>
                    </a:p>
                    <a:p>
                      <a:r>
                        <a:rPr lang="de-DE" sz="1600" dirty="0" smtClean="0"/>
                        <a:t>Ängstlichkeit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Wechselt zwischen giftig und nicht giftig</a:t>
                      </a:r>
                      <a:endParaRPr lang="de-DE" sz="1600" dirty="0"/>
                    </a:p>
                  </a:txBody>
                  <a:tcPr marL="86078" marR="86078"/>
                </a:tc>
              </a:tr>
              <a:tr h="767353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Gans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eingebildet</a:t>
                      </a:r>
                      <a:endParaRPr lang="de-DE" sz="1600" dirty="0"/>
                    </a:p>
                  </a:txBody>
                  <a:tcPr marL="86078" marR="86078"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Legt Eier die faul/golden</a:t>
                      </a:r>
                      <a:r>
                        <a:rPr lang="de-DE" sz="1600" baseline="0" dirty="0" smtClean="0"/>
                        <a:t> sein können</a:t>
                      </a:r>
                      <a:endParaRPr lang="de-DE" sz="1600" dirty="0"/>
                    </a:p>
                  </a:txBody>
                  <a:tcPr marL="86078" marR="86078"/>
                </a:tc>
              </a:tr>
            </a:tbl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900" dirty="0" smtClean="0"/>
              <a:t>Gameplay</a:t>
            </a:r>
            <a:r>
              <a:rPr lang="de-DE" dirty="0"/>
              <a:t/>
            </a:r>
            <a:br>
              <a:rPr lang="de-DE" dirty="0"/>
            </a:br>
            <a:r>
              <a:rPr lang="de-DE" sz="2700" dirty="0" smtClean="0"/>
              <a:t>Die „Opfer“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488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433" y="2606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Gameplay</a:t>
            </a:r>
            <a:r>
              <a:rPr lang="de-DE" b="1" dirty="0" smtClean="0"/>
              <a:t/>
            </a:r>
            <a:br>
              <a:rPr lang="de-DE" b="1" dirty="0" smtClean="0"/>
            </a:br>
            <a:r>
              <a:rPr lang="de-DE" sz="2400" dirty="0" smtClean="0"/>
              <a:t>Ausdauer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2781811" y="26213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45" y="2526464"/>
            <a:ext cx="2456656" cy="614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305" y="2495234"/>
            <a:ext cx="2478562" cy="619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 descr="Quellbild anzeige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3701" y="2451111"/>
            <a:ext cx="764870" cy="764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7173598" y="2451111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=</a:t>
            </a:r>
            <a:endParaRPr lang="de-DE" sz="4000" b="1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554" y="4718885"/>
            <a:ext cx="2456656" cy="614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590811" y="5556179"/>
            <a:ext cx="26619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Tier fressen</a:t>
            </a:r>
            <a:endParaRPr lang="de-DE" sz="4000" b="1" dirty="0"/>
          </a:p>
        </p:txBody>
      </p:sp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63" y="4780469"/>
            <a:ext cx="2436845" cy="609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feld 15"/>
          <p:cNvSpPr txBox="1"/>
          <p:nvPr/>
        </p:nvSpPr>
        <p:spPr>
          <a:xfrm>
            <a:off x="782863" y="3214291"/>
            <a:ext cx="22220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Ausdauer</a:t>
            </a:r>
            <a:endParaRPr lang="de-DE" sz="4000" b="1" dirty="0"/>
          </a:p>
        </p:txBody>
      </p:sp>
      <p:sp>
        <p:nvSpPr>
          <p:cNvPr id="17" name="Textfeld 16"/>
          <p:cNvSpPr txBox="1"/>
          <p:nvPr/>
        </p:nvSpPr>
        <p:spPr>
          <a:xfrm>
            <a:off x="4549244" y="5556179"/>
            <a:ext cx="29297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Rennen(Zeit)</a:t>
            </a:r>
            <a:endParaRPr lang="de-DE" sz="40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4266453" y="3158997"/>
            <a:ext cx="35272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 smtClean="0"/>
              <a:t>Keine Ausdauer</a:t>
            </a:r>
          </a:p>
          <a:p>
            <a:r>
              <a:rPr lang="de-DE" sz="4000" b="1" dirty="0" smtClean="0"/>
              <a:t>= Verloren</a:t>
            </a:r>
          </a:p>
        </p:txBody>
      </p:sp>
    </p:spTree>
    <p:extLst>
      <p:ext uri="{BB962C8B-B14F-4D97-AF65-F5344CB8AC3E}">
        <p14:creationId xmlns:p14="http://schemas.microsoft.com/office/powerpoint/2010/main" val="444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Team</a:t>
            </a:r>
          </a:p>
          <a:p>
            <a:r>
              <a:rPr lang="de-DE" dirty="0"/>
              <a:t>Game Facts </a:t>
            </a:r>
          </a:p>
          <a:p>
            <a:r>
              <a:rPr lang="de-DE" dirty="0" smtClean="0"/>
              <a:t>Setting Adjustment</a:t>
            </a:r>
            <a:endParaRPr lang="de-DE" dirty="0"/>
          </a:p>
          <a:p>
            <a:r>
              <a:rPr lang="de-DE" dirty="0" smtClean="0"/>
              <a:t>(Level Concept)</a:t>
            </a:r>
          </a:p>
          <a:p>
            <a:r>
              <a:rPr lang="de-DE" dirty="0" smtClean="0"/>
              <a:t>Charakter &amp; Abilities</a:t>
            </a:r>
          </a:p>
          <a:p>
            <a:r>
              <a:rPr lang="de-DE" dirty="0" smtClean="0"/>
              <a:t>(Art &amp; References)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Prototyp</a:t>
            </a:r>
          </a:p>
          <a:p>
            <a:r>
              <a:rPr lang="en-US" dirty="0" smtClean="0"/>
              <a:t>(Time Line)</a:t>
            </a:r>
            <a:endParaRPr lang="en-US" dirty="0"/>
          </a:p>
          <a:p>
            <a:r>
              <a:rPr lang="en-US" dirty="0" smtClean="0"/>
              <a:t>Goals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78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1262218"/>
              </p:ext>
            </p:extLst>
          </p:nvPr>
        </p:nvGraphicFramePr>
        <p:xfrm>
          <a:off x="698500" y="2247900"/>
          <a:ext cx="7747000" cy="3878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Core </a:t>
            </a:r>
            <a:r>
              <a:rPr lang="de-DE" dirty="0"/>
              <a:t>G</a:t>
            </a:r>
            <a:r>
              <a:rPr lang="de-DE" dirty="0" smtClean="0"/>
              <a:t>ame Loop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9159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Der Charakter rennt automatisch nach vorne und kann nach unten und oben bewegt werden</a:t>
            </a:r>
          </a:p>
          <a:p>
            <a:r>
              <a:rPr lang="de-DE" dirty="0" smtClean="0"/>
              <a:t>Beim Rennen verbraucht er Ausdauer</a:t>
            </a:r>
          </a:p>
          <a:p>
            <a:r>
              <a:rPr lang="de-DE" dirty="0" smtClean="0"/>
              <a:t>Wenn er ein Tier frisst gewinnt er Ausdauer dazu</a:t>
            </a:r>
          </a:p>
          <a:p>
            <a:r>
              <a:rPr lang="de-DE" dirty="0" smtClean="0"/>
              <a:t>Er kann außerdem ein Dash nach vorne machen wodurch er schnelle Tiere einholen kann, dies verbraucht aber einen größeren Teil an Ausdauer</a:t>
            </a:r>
          </a:p>
          <a:p>
            <a:r>
              <a:rPr lang="de-DE" dirty="0" smtClean="0"/>
              <a:t>Das Spiel ist vorbei wenn die Ausdauer leer ist</a:t>
            </a:r>
          </a:p>
          <a:p>
            <a:r>
              <a:rPr lang="de-DE" dirty="0" smtClean="0"/>
              <a:t>Man bekommt am Ende einen Score je nach dem wie weit man gerannt ist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Vorlesen Gameplay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468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DE" dirty="0" smtClean="0"/>
              <a:t>Der Wolf ist der Charakter des Spielers, der die anderen Tiere fressen muss</a:t>
            </a:r>
          </a:p>
          <a:p>
            <a:r>
              <a:rPr lang="de-DE" dirty="0" smtClean="0"/>
              <a:t>Das Lamm ist das Standard Tier – es hat keine besonderen Fähigkeiten</a:t>
            </a:r>
          </a:p>
          <a:p>
            <a:r>
              <a:rPr lang="de-DE" dirty="0" smtClean="0"/>
              <a:t>Der Hase hat die Fähigkeit bei einem Dash des Fuchses nach vorne zu springen und dem Fuchs zu entkommen, sodass der Fuchs einen weiteren Dash ausführen muss</a:t>
            </a:r>
          </a:p>
          <a:p>
            <a:r>
              <a:rPr lang="de-DE" dirty="0" smtClean="0"/>
              <a:t>Der Igel wechselt zwischen normal laufen und rollen während er rollt ist er unverwundbar und kann nicht gefressen werden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Vorlesen Die Charaktere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452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Für das fressen eines Tieres bekommt man Münzen</a:t>
            </a:r>
          </a:p>
          <a:p>
            <a:r>
              <a:rPr lang="de-DE" dirty="0" smtClean="0"/>
              <a:t>Mit den Münzen kann man am Ende der Runde im Ingame Shop seine Stats upgraden</a:t>
            </a:r>
          </a:p>
          <a:p>
            <a:r>
              <a:rPr lang="de-DE" dirty="0" smtClean="0"/>
              <a:t>Dadurch kann man zum Beispiel die maximale Ausdauer, Ausdauergewinn durch gefressene Tiere erhöhen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Vorlesen Der Ingame Shop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58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 smtClean="0"/>
              <a:t>In einem einst fröhlichen und hellen Wald befand sich ein kleines Tierdorf namens Sagadorf.</a:t>
            </a:r>
          </a:p>
          <a:p>
            <a:r>
              <a:rPr lang="de-DE" dirty="0" smtClean="0"/>
              <a:t>Dann aber wurde die Gier des großen, bösen Wolfes namens Isegrim so groß, das ein einziges Tier seinen </a:t>
            </a:r>
            <a:r>
              <a:rPr lang="de-DE" dirty="0"/>
              <a:t>H</a:t>
            </a:r>
            <a:r>
              <a:rPr lang="de-DE" dirty="0" smtClean="0"/>
              <a:t>unger nicht mehr befriedigte und er beschloss das Dorf anzugreifen (und sie alle zu fressen). </a:t>
            </a:r>
          </a:p>
          <a:p>
            <a:r>
              <a:rPr lang="de-DE" dirty="0" smtClean="0"/>
              <a:t>Die Dorfbewohner fliehen in den Düsterwald da sie in deren Häuser keinen </a:t>
            </a:r>
            <a:r>
              <a:rPr lang="de-DE" dirty="0"/>
              <a:t>S</a:t>
            </a:r>
            <a:r>
              <a:rPr lang="de-DE" dirty="0" smtClean="0"/>
              <a:t>chutz fanden. </a:t>
            </a:r>
          </a:p>
          <a:p>
            <a:r>
              <a:rPr lang="de-DE" dirty="0" smtClean="0"/>
              <a:t>Angetrieben von seiner unstillbaren Gier folgt Isegrim, Sagadorfs Dorfbewohner und jagt sie durch den Düsterwald. 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Setting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584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Team:  Lammkotlett</a:t>
            </a:r>
            <a:endParaRPr lang="de-DE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204864"/>
            <a:ext cx="5167785" cy="3878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6588224" y="2204864"/>
            <a:ext cx="24482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Alex Bernau GD/P</a:t>
            </a:r>
          </a:p>
          <a:p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Leif Kluge DA</a:t>
            </a:r>
          </a:p>
          <a:p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Jenni Nguyen DA</a:t>
            </a:r>
          </a:p>
          <a:p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Niklas Schmiedel GD/P</a:t>
            </a:r>
          </a:p>
          <a:p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Sofia Thoma GD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243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Typ: 2D Endless Runner</a:t>
            </a:r>
          </a:p>
          <a:p>
            <a:r>
              <a:rPr lang="de-DE" dirty="0" smtClean="0"/>
              <a:t>Third-person-view</a:t>
            </a:r>
          </a:p>
          <a:p>
            <a:r>
              <a:rPr lang="de-DE" dirty="0" smtClean="0"/>
              <a:t>Game Mode: Singleplayer</a:t>
            </a:r>
          </a:p>
          <a:p>
            <a:r>
              <a:rPr lang="de-DE" dirty="0" smtClean="0"/>
              <a:t>Genre: Fantasy</a:t>
            </a:r>
          </a:p>
          <a:p>
            <a:r>
              <a:rPr lang="de-DE" dirty="0" smtClean="0"/>
              <a:t>Platform: Pc, Android*</a:t>
            </a:r>
          </a:p>
          <a:p>
            <a:r>
              <a:rPr lang="de-DE" dirty="0" smtClean="0"/>
              <a:t>Engine: Unity</a:t>
            </a:r>
          </a:p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Game Facts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448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sz="3000" dirty="0" smtClean="0"/>
              <a:t>Ein Fröhliches Dorf (Sagadorf), alle leben zusammen auch der Wolf lebt dort</a:t>
            </a:r>
          </a:p>
          <a:p>
            <a:r>
              <a:rPr lang="de-DE" sz="3000" dirty="0" smtClean="0"/>
              <a:t> </a:t>
            </a:r>
            <a:r>
              <a:rPr lang="de-DE" sz="3000" strike="sngStrike" dirty="0" smtClean="0"/>
              <a:t>Wolf nur durch Gier zum Massenmörder</a:t>
            </a:r>
            <a:r>
              <a:rPr lang="de-DE" sz="3000" dirty="0" smtClean="0"/>
              <a:t> </a:t>
            </a:r>
          </a:p>
          <a:p>
            <a:pPr marL="0" indent="0">
              <a:buNone/>
            </a:pPr>
            <a:r>
              <a:rPr lang="de-DE" sz="3000" dirty="0"/>
              <a:t> </a:t>
            </a:r>
            <a:r>
              <a:rPr lang="de-DE" sz="3000" dirty="0" smtClean="0"/>
              <a:t>       Wolf </a:t>
            </a:r>
            <a:r>
              <a:rPr lang="de-DE" sz="3000" dirty="0"/>
              <a:t>wird Infiziert von einer </a:t>
            </a:r>
            <a:r>
              <a:rPr lang="de-DE" sz="3000" dirty="0" smtClean="0"/>
              <a:t>unbekannten     </a:t>
            </a:r>
            <a:r>
              <a:rPr lang="de-DE" sz="3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f</a:t>
            </a:r>
            <a:r>
              <a:rPr lang="de-DE" sz="3000" dirty="0" smtClean="0"/>
              <a:t>              </a:t>
            </a:r>
            <a:r>
              <a:rPr lang="de-DE" sz="3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f</a:t>
            </a:r>
            <a:r>
              <a:rPr lang="de-DE" sz="3000" dirty="0" smtClean="0"/>
              <a:t>       Seuche </a:t>
            </a:r>
            <a:r>
              <a:rPr lang="de-DE" sz="3000" dirty="0"/>
              <a:t>und wird zur </a:t>
            </a:r>
            <a:r>
              <a:rPr lang="de-DE" sz="3000" dirty="0" smtClean="0"/>
              <a:t>Bestie</a:t>
            </a:r>
          </a:p>
          <a:p>
            <a:r>
              <a:rPr lang="de-DE" sz="3000" dirty="0"/>
              <a:t> D</a:t>
            </a:r>
            <a:r>
              <a:rPr lang="de-DE" sz="3000" dirty="0" smtClean="0"/>
              <a:t>ie Dorfbewohner fliehen in den Wald</a:t>
            </a:r>
          </a:p>
          <a:p>
            <a:r>
              <a:rPr lang="de-DE" sz="3000" dirty="0" smtClean="0"/>
              <a:t> Der nun Verrückte Herr </a:t>
            </a:r>
            <a:r>
              <a:rPr lang="de-DE" sz="3000" dirty="0"/>
              <a:t>I</a:t>
            </a:r>
            <a:r>
              <a:rPr lang="de-DE" sz="3000" dirty="0" smtClean="0"/>
              <a:t>segrim folgt ihnen in  den Wald                                                                                                                                                                                                  </a:t>
            </a:r>
            <a:endParaRPr lang="de-DE" sz="30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endParaRPr lang="de-DE" dirty="0" smtClean="0"/>
          </a:p>
          <a:p>
            <a:endParaRPr lang="de-DE" dirty="0" smtClean="0"/>
          </a:p>
          <a:p>
            <a:pPr marL="0" indent="0">
              <a:buNone/>
            </a:pPr>
            <a:r>
              <a:rPr lang="de-DE" dirty="0"/>
              <a:t> </a:t>
            </a:r>
            <a:r>
              <a:rPr lang="de-DE" dirty="0" smtClean="0"/>
              <a:t>        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Setting Adjustment </a:t>
            </a:r>
            <a:endParaRPr lang="en-US" dirty="0"/>
          </a:p>
        </p:txBody>
      </p:sp>
      <p:sp>
        <p:nvSpPr>
          <p:cNvPr id="6" name="Eingekerbter Richtungspfeil 5"/>
          <p:cNvSpPr/>
          <p:nvPr/>
        </p:nvSpPr>
        <p:spPr>
          <a:xfrm>
            <a:off x="1162939" y="3408693"/>
            <a:ext cx="283460" cy="331115"/>
          </a:xfrm>
          <a:prstGeom prst="chevron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94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Hintergründe </a:t>
            </a:r>
            <a:r>
              <a:rPr lang="de-DE" dirty="0"/>
              <a:t>Ä</a:t>
            </a:r>
            <a:r>
              <a:rPr lang="de-DE" dirty="0" smtClean="0"/>
              <a:t>nderungen </a:t>
            </a:r>
          </a:p>
          <a:p>
            <a:r>
              <a:rPr lang="de-DE" dirty="0" smtClean="0"/>
              <a:t>Dringt tiefer in den Wald rein </a:t>
            </a:r>
          </a:p>
          <a:p>
            <a:r>
              <a:rPr lang="de-DE" dirty="0" smtClean="0"/>
              <a:t>Spawn</a:t>
            </a:r>
            <a:r>
              <a:rPr lang="de-DE" dirty="0"/>
              <a:t>m</a:t>
            </a:r>
            <a:r>
              <a:rPr lang="de-DE" dirty="0" smtClean="0"/>
              <a:t>uster der Tiere </a:t>
            </a:r>
          </a:p>
          <a:p>
            <a:r>
              <a:rPr lang="de-DE" dirty="0" smtClean="0"/>
              <a:t>Schnelligkeit</a:t>
            </a:r>
          </a:p>
          <a:p>
            <a:endParaRPr lang="de-DE" dirty="0" smtClean="0"/>
          </a:p>
          <a:p>
            <a:endParaRPr lang="de-DE" dirty="0" smtClean="0"/>
          </a:p>
          <a:p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Level 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62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548680"/>
            <a:ext cx="8334576" cy="5400600"/>
          </a:xfrm>
        </p:spPr>
      </p:pic>
    </p:spTree>
    <p:extLst>
      <p:ext uri="{BB962C8B-B14F-4D97-AF65-F5344CB8AC3E}">
        <p14:creationId xmlns:p14="http://schemas.microsoft.com/office/powerpoint/2010/main" val="210258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932040" y="2420888"/>
            <a:ext cx="3296689" cy="3877815"/>
          </a:xfrm>
        </p:spPr>
        <p:txBody>
          <a:bodyPr/>
          <a:lstStyle/>
          <a:p>
            <a:r>
              <a:rPr lang="de-DE" dirty="0" smtClean="0"/>
              <a:t>Wolf – Herr Isegrim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/>
              <a:t>Lamm </a:t>
            </a:r>
            <a:r>
              <a:rPr lang="de-DE" dirty="0" smtClean="0"/>
              <a:t>– Herr Bellyn 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Character 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11" y="2191299"/>
            <a:ext cx="1440160" cy="1832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191299"/>
            <a:ext cx="2712861" cy="1830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221088"/>
            <a:ext cx="2980237" cy="2325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697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ardcover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670</Words>
  <Application>Microsoft Office PowerPoint</Application>
  <PresentationFormat>Bildschirmpräsentation (4:3)</PresentationFormat>
  <Paragraphs>196</Paragraphs>
  <Slides>34</Slides>
  <Notes>1</Notes>
  <HiddenSlides>19</HiddenSlides>
  <MMClips>0</MMClips>
  <ScaleCrop>false</ScaleCrop>
  <HeadingPairs>
    <vt:vector size="4" baseType="variant">
      <vt:variant>
        <vt:lpstr>Design</vt:lpstr>
      </vt:variant>
      <vt:variant>
        <vt:i4>2</vt:i4>
      </vt:variant>
      <vt:variant>
        <vt:lpstr>Folientitel</vt:lpstr>
      </vt:variant>
      <vt:variant>
        <vt:i4>34</vt:i4>
      </vt:variant>
    </vt:vector>
  </HeadingPairs>
  <TitlesOfParts>
    <vt:vector size="36" baseType="lpstr">
      <vt:lpstr>Hardcover</vt:lpstr>
      <vt:lpstr>Larissa</vt:lpstr>
      <vt:lpstr>PowerPoint-Präsentation</vt:lpstr>
      <vt:lpstr>Fabled Carnage</vt:lpstr>
      <vt:lpstr>Inhalt</vt:lpstr>
      <vt:lpstr>Team:  Lammkotlett</vt:lpstr>
      <vt:lpstr>Game Facts</vt:lpstr>
      <vt:lpstr>Setting Adjustment </vt:lpstr>
      <vt:lpstr>Level Concepts</vt:lpstr>
      <vt:lpstr>PowerPoint-Präsentation</vt:lpstr>
      <vt:lpstr>Character </vt:lpstr>
      <vt:lpstr>Abilities Wolf</vt:lpstr>
      <vt:lpstr>Abilities Lamm</vt:lpstr>
      <vt:lpstr>Concepts ~Character~</vt:lpstr>
      <vt:lpstr>Concepts ~Enviroment~</vt:lpstr>
      <vt:lpstr>References ~Game-Play~</vt:lpstr>
      <vt:lpstr>References  ~Art-style~</vt:lpstr>
      <vt:lpstr>References ~Character~</vt:lpstr>
      <vt:lpstr>Prototyp</vt:lpstr>
      <vt:lpstr>Time-line</vt:lpstr>
      <vt:lpstr>Goals Gate1</vt:lpstr>
      <vt:lpstr>Goal Gate 2</vt:lpstr>
      <vt:lpstr>Optonal Features</vt:lpstr>
      <vt:lpstr>Probleme</vt:lpstr>
      <vt:lpstr>Vielen Dank!</vt:lpstr>
      <vt:lpstr>PowerPoint-Präsentation</vt:lpstr>
      <vt:lpstr>PowerPoint-Präsentation</vt:lpstr>
      <vt:lpstr>PowerPoint-Präsentation</vt:lpstr>
      <vt:lpstr>PowerPoint-Präsentation</vt:lpstr>
      <vt:lpstr>Gameplay Die „Opfer“</vt:lpstr>
      <vt:lpstr>Gameplay Ausdauer</vt:lpstr>
      <vt:lpstr>Core Game Loop</vt:lpstr>
      <vt:lpstr>Vorlesen Gameplay</vt:lpstr>
      <vt:lpstr>Vorlesen Die Charaktere</vt:lpstr>
      <vt:lpstr>Vorlesen Der Ingame Shop</vt:lpstr>
      <vt:lpstr>Setting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Endless Runner</dc:title>
  <dc:creator>Alexander Bernau</dc:creator>
  <cp:lastModifiedBy>Niklas Schmiedel</cp:lastModifiedBy>
  <cp:revision>65</cp:revision>
  <dcterms:created xsi:type="dcterms:W3CDTF">2019-11-13T09:58:51Z</dcterms:created>
  <dcterms:modified xsi:type="dcterms:W3CDTF">2020-01-06T10:09:59Z</dcterms:modified>
</cp:coreProperties>
</file>

<file path=docProps/thumbnail.jpeg>
</file>